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8" r:id="rId3"/>
    <p:sldId id="271" r:id="rId4"/>
    <p:sldId id="270" r:id="rId5"/>
    <p:sldId id="272" r:id="rId6"/>
    <p:sldId id="275" r:id="rId7"/>
    <p:sldId id="278" r:id="rId8"/>
    <p:sldId id="280" r:id="rId9"/>
    <p:sldId id="281" r:id="rId10"/>
    <p:sldId id="283" r:id="rId11"/>
    <p:sldId id="284" r:id="rId12"/>
    <p:sldId id="285" r:id="rId13"/>
    <p:sldId id="286" r:id="rId14"/>
    <p:sldId id="289" r:id="rId15"/>
    <p:sldId id="287" r:id="rId16"/>
    <p:sldId id="290" r:id="rId17"/>
    <p:sldId id="288" r:id="rId18"/>
    <p:sldId id="279" r:id="rId19"/>
    <p:sldId id="259" r:id="rId20"/>
    <p:sldId id="273" r:id="rId21"/>
    <p:sldId id="276" r:id="rId22"/>
    <p:sldId id="274" r:id="rId23"/>
    <p:sldId id="277" r:id="rId24"/>
    <p:sldId id="260" r:id="rId25"/>
    <p:sldId id="261" r:id="rId26"/>
    <p:sldId id="264" r:id="rId27"/>
    <p:sldId id="267" r:id="rId28"/>
    <p:sldId id="268" r:id="rId29"/>
    <p:sldId id="269" r:id="rId3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529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55-4A76-B9D5-8F6E90FF97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55301032"/>
        <c:axId val="355303776"/>
      </c:barChart>
      <c:catAx>
        <c:axId val="355301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pPr>
            <a:endParaRPr lang="zh-TW"/>
          </a:p>
        </c:txPr>
        <c:crossAx val="355303776"/>
        <c:crosses val="autoZero"/>
        <c:auto val="1"/>
        <c:lblAlgn val="ctr"/>
        <c:lblOffset val="100"/>
        <c:noMultiLvlLbl val="0"/>
      </c:catAx>
      <c:valAx>
        <c:axId val="355303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n-cs"/>
              </a:defRPr>
            </a:pPr>
            <a:endParaRPr lang="zh-TW"/>
          </a:p>
        </c:txPr>
        <c:crossAx val="355301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細明體" panose="02020509000000000000" pitchFamily="49" charset="-120"/>
              <a:ea typeface="細明體" panose="02020509000000000000" pitchFamily="49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細明體" panose="02020509000000000000" pitchFamily="49" charset="-120"/>
          <a:ea typeface="細明體" panose="02020509000000000000" pitchFamily="49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 rtlCol="0"/>
        <a:lstStyle/>
        <a:p>
          <a:pPr rtl="0"/>
          <a:r>
            <a:rPr lang="zh-tw" dirty="0">
              <a:latin typeface="細明體" panose="02020509000000000000" pitchFamily="49" charset="-120"/>
              <a:ea typeface="細明體" panose="02020509000000000000" pitchFamily="49" charset="-120"/>
            </a:rPr>
            <a:t>步驟 1 標題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6CFF1BD9-AE1F-4488-8B72-01186EADA6FF}" type="sibTrans" cxnId="{B0E2386F-A443-4201-8130-FB9CC25AA154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12E26E22-71B0-4386-A84F-ABF2FF66A99F}">
      <dgm:prSet phldrT="[Text]"/>
      <dgm:spPr/>
      <dgm:t>
        <a:bodyPr rtlCol="0"/>
        <a:lstStyle/>
        <a:p>
          <a:pPr rtl="0"/>
          <a:r>
            <a:rPr lang="zh-tw" dirty="0">
              <a:latin typeface="細明體" panose="02020509000000000000" pitchFamily="49" charset="-120"/>
              <a:ea typeface="細明體" panose="02020509000000000000" pitchFamily="49" charset="-120"/>
            </a:rPr>
            <a:t>步驟 2 標題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E1826C46-15A2-4345-B986-53D05F21F155}" type="sibTrans" cxnId="{937639B3-2352-48E4-A96B-F63DF2119D92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A8B05E70-CCF1-4080-8EEE-6873C9D4B630}">
      <dgm:prSet phldrT="[Text]"/>
      <dgm:spPr/>
      <dgm:t>
        <a:bodyPr rtlCol="0"/>
        <a:lstStyle/>
        <a:p>
          <a:pPr rtl="0"/>
          <a:r>
            <a:rPr lang="zh-tw" dirty="0">
              <a:latin typeface="細明體" panose="02020509000000000000" pitchFamily="49" charset="-120"/>
              <a:ea typeface="細明體" panose="02020509000000000000" pitchFamily="49" charset="-120"/>
            </a:rPr>
            <a:t>步驟 3 標題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B6438016-7365-4FC0-A372-D90585B4B6EE}" type="sibTrans" cxnId="{B8B909D0-D4F6-48D4-81DA-A58F34AE3646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42147153-A6C2-4177-BA7D-2ACCC2C1B2F7}">
      <dgm:prSet phldrT="[Text]"/>
      <dgm:spPr/>
      <dgm:t>
        <a:bodyPr rtlCol="0"/>
        <a:lstStyle/>
        <a:p>
          <a:pPr rtl="0"/>
          <a:r>
            <a:rPr lang="zh-tw" dirty="0">
              <a:latin typeface="細明體" panose="02020509000000000000" pitchFamily="49" charset="-120"/>
              <a:ea typeface="細明體" panose="02020509000000000000" pitchFamily="49" charset="-120"/>
            </a:rPr>
            <a:t>步驟 4 標題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0C6B132F-0347-46BA-86A4-3FAFB6676411}" type="sibTrans" cxnId="{777DC3C6-D336-4C94-A624-E5582A07ECAA}">
      <dgm:prSet/>
      <dgm:spPr/>
      <dgm:t>
        <a:bodyPr rtlCol="0"/>
        <a:lstStyle/>
        <a:p>
          <a:pPr rtl="0"/>
          <a:endParaRPr lang="en-US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LinFactX="32325" custLinFactY="-44862" custLinFactNeighborX="100000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1101734" y="150972"/>
          <a:ext cx="2592511" cy="10370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rtlCol="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步驟 </a:t>
          </a:r>
          <a:r>
            <a:rPr lang="en-US" altLang="zh-TW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1 </a:t>
          </a:r>
          <a:r>
            <a:rPr lang="zh-tw" altLang="en-US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標題</a:t>
          </a:r>
        </a:p>
      </dsp:txBody>
      <dsp:txXfrm>
        <a:off x="1620236" y="150972"/>
        <a:ext cx="1555507" cy="1037004"/>
      </dsp:txXfrm>
    </dsp:sp>
    <dsp:sp modelId="{919A589F-F74A-40C3-BE88-AB8730BCAB04}">
      <dsp:nvSpPr>
        <dsp:cNvPr id="0" name=""/>
        <dsp:cNvSpPr/>
      </dsp:nvSpPr>
      <dsp:spPr>
        <a:xfrm>
          <a:off x="2337714" y="1653197"/>
          <a:ext cx="2592511" cy="10370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rtlCol="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步驟 </a:t>
          </a:r>
          <a:r>
            <a:rPr lang="en-US" altLang="zh-TW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2 </a:t>
          </a:r>
          <a:r>
            <a:rPr lang="zh-tw" altLang="en-US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標題</a:t>
          </a:r>
        </a:p>
      </dsp:txBody>
      <dsp:txXfrm>
        <a:off x="2856216" y="1653197"/>
        <a:ext cx="1555507" cy="1037004"/>
      </dsp:txXfrm>
    </dsp:sp>
    <dsp:sp modelId="{268F2328-4548-422B-9C65-80797E16B241}">
      <dsp:nvSpPr>
        <dsp:cNvPr id="0" name=""/>
        <dsp:cNvSpPr/>
      </dsp:nvSpPr>
      <dsp:spPr>
        <a:xfrm>
          <a:off x="4670974" y="1653197"/>
          <a:ext cx="2592511" cy="10370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rtlCol="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步驟 </a:t>
          </a:r>
          <a:r>
            <a:rPr lang="en-US" altLang="zh-TW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3 </a:t>
          </a:r>
          <a:r>
            <a:rPr lang="zh-tw" altLang="en-US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標題</a:t>
          </a:r>
        </a:p>
      </dsp:txBody>
      <dsp:txXfrm>
        <a:off x="5189476" y="1653197"/>
        <a:ext cx="1555507" cy="1037004"/>
      </dsp:txXfrm>
    </dsp:sp>
    <dsp:sp modelId="{BDD0B0F7-A87C-4B5B-A4C3-4E4BE6EB0FE4}">
      <dsp:nvSpPr>
        <dsp:cNvPr id="0" name=""/>
        <dsp:cNvSpPr/>
      </dsp:nvSpPr>
      <dsp:spPr>
        <a:xfrm>
          <a:off x="7004234" y="1653197"/>
          <a:ext cx="2592511" cy="10370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rtlCol="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步驟 </a:t>
          </a:r>
          <a:r>
            <a:rPr lang="en-US" altLang="zh-TW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4 </a:t>
          </a:r>
          <a:r>
            <a:rPr lang="zh-tw" altLang="en-US" sz="3100" kern="1200" dirty="0">
              <a:latin typeface="細明體" panose="02020509000000000000" pitchFamily="49" charset="-120"/>
              <a:ea typeface="細明體" panose="02020509000000000000" pitchFamily="49" charset="-120"/>
            </a:rPr>
            <a:t>標題</a:t>
          </a:r>
        </a:p>
      </dsp:txBody>
      <dsp:txXfrm>
        <a:off x="7522736" y="1653197"/>
        <a:ext cx="1555507" cy="1037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B68DB1-F838-4170-A948-9B5B39781B29}" type="datetime2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2020年7月3日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48DC7D-4717-4966-8DF7-9C554E3C83F2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B9A179D-2D27-49E2-B022-8EDDA2EFE68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sz="1200" i="1" dirty="0">
                <a:cs typeface="Arial" pitchFamily="34" charset="0"/>
              </a:rPr>
              <a:t>若要變更此投影片上的影像，請選取該圖片並將它刪除。然後按一下預留位置中的圖片圖示以插入您自己的影像。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8239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8601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09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967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843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49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397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1383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499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135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59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403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9CAA90-B7A4-48C0-8F82-7AA9C34F188F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" name="圖片預留位置 2" descr="要新增影像的空白預留位置。按一下預留位置，然後選取您要新增的影像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13" name="文字預留位置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C288428-A71D-4FD5-86E0-8E87A405CD06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C7237D-9A83-4DBA-9C45-57DAA44BF686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AEEC33A-FAE9-40FB-B215-A6489B01F546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604274-E79B-4579-92F9-78615D15D135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圖片預留位置 14" descr="要新增影像的空白預留位置。按一下預留位置，然後選取您要新增的影像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TW" altLang="en-US" sz="1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5F078C-BA9A-40B3-BF32-09A7B9B36B1A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92C078-CA35-4C0C-86C3-9543EA688271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A3ABCE-6D63-49EA-8675-A519E20E14AD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5E369-E33C-4B72-AC6E-0BDA0252A141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07179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dirty="0" smtClean="0"/>
              <a:t>按一下以編輯母片文樣式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987E50-C9E0-46B7-BD44-9D13C4F8E178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74653F94-1873-4654-97AD-9F779CC08619}" type="datetime2">
              <a:rPr lang="zh-TW" altLang="en-US" smtClean="0"/>
              <a:pPr/>
              <a:t>2020年7月3日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49086" y="3474720"/>
            <a:ext cx="5738145" cy="959184"/>
          </a:xfrm>
        </p:spPr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午餐 與 幸福感 的距離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pic>
        <p:nvPicPr>
          <p:cNvPr id="5" name="圖片預留位置 4" descr="具有移動模糊效果的城市街道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ea typeface="細明體" panose="02020509000000000000" pitchFamily="49" charset="-120"/>
              </a:rPr>
              <a:t>Jackie Hung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9" y="2496622"/>
            <a:ext cx="5760437" cy="38649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64" y="2496622"/>
            <a:ext cx="5760437" cy="5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擷取、計算並設定需要的資料與格式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52" y="2398305"/>
            <a:ext cx="1901178" cy="408967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4007198" y="3566533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03" y="2398305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8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擷取、計算並設定需要的資料與</a:t>
            </a:r>
            <a:r>
              <a:rPr lang="zh-TW" altLang="en-US" dirty="0" smtClean="0"/>
              <a:t>格式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13" y="2495005"/>
            <a:ext cx="5706443" cy="7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再次擷取、計算並設定需要的資料與格式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759003" y="3579597"/>
            <a:ext cx="2337237" cy="867933"/>
            <a:chOff x="1101734" y="150972"/>
            <a:chExt cx="2592511" cy="1037004"/>
          </a:xfrm>
        </p:grpSpPr>
        <p:sp>
          <p:nvSpPr>
            <p:cNvPr id="14" name="＞形箭號 13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擷取需要的資料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60" y="2402694"/>
            <a:ext cx="1901178" cy="4089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94" y="2402694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56" y="1529837"/>
            <a:ext cx="3097784" cy="249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16" y="1528002"/>
            <a:ext cx="3181078" cy="24928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916" y="4256858"/>
            <a:ext cx="3200400" cy="24836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336" y="4256859"/>
            <a:ext cx="3097784" cy="24836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756" y="4256858"/>
            <a:ext cx="3097784" cy="24836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336" y="1528003"/>
            <a:ext cx="3097784" cy="24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7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再次擷取、計算並設定需要的資料與格式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9" y="2476361"/>
            <a:ext cx="5775201" cy="388524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00" y="2474335"/>
            <a:ext cx="5775201" cy="38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再次擷取、計算並設定需要的資料與格式</a:t>
            </a:r>
            <a:r>
              <a:rPr lang="en-US" altLang="zh-TW" dirty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5146"/>
            <a:ext cx="5775201" cy="24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擷取</a:t>
            </a:r>
            <a:r>
              <a:rPr lang="zh-TW" altLang="en-US" dirty="0"/>
              <a:t>、計算並設定需要的資料與</a:t>
            </a:r>
            <a:r>
              <a:rPr lang="zh-TW" altLang="en-US" dirty="0" smtClean="0"/>
              <a:t>格式與程式碼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79803" y="4424405"/>
            <a:ext cx="52338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約</a:t>
            </a:r>
            <a:r>
              <a:rPr lang="en-US" altLang="zh-TW" dirty="0" smtClean="0"/>
              <a:t>6</a:t>
            </a:r>
            <a:r>
              <a:rPr lang="zh-TW" altLang="en-US" dirty="0" smtClean="0"/>
              <a:t>年來所有機車保養等費用共計：</a:t>
            </a:r>
            <a:r>
              <a:rPr lang="en-US" altLang="zh-TW" dirty="0" smtClean="0"/>
              <a:t>23,218 </a:t>
            </a:r>
            <a:r>
              <a:rPr lang="zh-TW" altLang="en-US" dirty="0" smtClean="0"/>
              <a:t>如下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燃料</a:t>
            </a:r>
            <a:r>
              <a:rPr lang="zh-TW" altLang="en-US" dirty="0"/>
              <a:t>稅</a:t>
            </a:r>
            <a:r>
              <a:rPr lang="zh-TW" altLang="en-US" dirty="0" smtClean="0"/>
              <a:t>、第三責任險、強制險、原</a:t>
            </a:r>
            <a:r>
              <a:rPr lang="zh-TW" altLang="en-US" dirty="0"/>
              <a:t>廠普立珠、原廠皮帶</a:t>
            </a:r>
            <a:r>
              <a:rPr lang="zh-TW" altLang="en-US" dirty="0" smtClean="0"/>
              <a:t>、化油器</a:t>
            </a:r>
            <a:r>
              <a:rPr lang="zh-TW" altLang="en-US" dirty="0"/>
              <a:t>、汽油精、換機油/齒輪油</a:t>
            </a:r>
            <a:r>
              <a:rPr lang="zh-TW" altLang="en-US" dirty="0" smtClean="0"/>
              <a:t>、換</a:t>
            </a:r>
            <a:r>
              <a:rPr lang="zh-TW" altLang="en-US" dirty="0"/>
              <a:t>輪胎、煞車皮、空氣濾網</a:t>
            </a:r>
            <a:r>
              <a:rPr lang="zh-TW" altLang="en-US" dirty="0" smtClean="0"/>
              <a:t>、換</a:t>
            </a:r>
            <a:r>
              <a:rPr lang="zh-TW" altLang="en-US" dirty="0"/>
              <a:t>碼表線、換負壓管、換座墊</a:t>
            </a:r>
            <a:r>
              <a:rPr lang="zh-TW" altLang="en-US" dirty="0" smtClean="0"/>
              <a:t>、換</a:t>
            </a:r>
            <a:r>
              <a:rPr lang="zh-TW" altLang="en-US" dirty="0"/>
              <a:t>後燈組、大燈燈泡、電池</a:t>
            </a:r>
            <a:r>
              <a:rPr lang="zh-TW" altLang="en-US" dirty="0" smtClean="0"/>
              <a:t>、高壓</a:t>
            </a:r>
            <a:r>
              <a:rPr lang="zh-TW" altLang="en-US" dirty="0"/>
              <a:t>線圈頭、點火線、火星塞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19" y="2423349"/>
            <a:ext cx="1901178" cy="4089672"/>
          </a:xfrm>
          <a:prstGeom prst="rect">
            <a:avLst/>
          </a:prstGeom>
        </p:spPr>
      </p:pic>
      <p:sp>
        <p:nvSpPr>
          <p:cNvPr id="10" name="上彎箭號 9"/>
          <p:cNvSpPr/>
          <p:nvPr/>
        </p:nvSpPr>
        <p:spPr>
          <a:xfrm>
            <a:off x="2639805" y="5329019"/>
            <a:ext cx="1416800" cy="107115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53" y="2423350"/>
            <a:ext cx="2215769" cy="284688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905" y="2431147"/>
            <a:ext cx="6147476" cy="15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3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網路公開資料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2495005"/>
            <a:ext cx="5798676" cy="34171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46" y="2495005"/>
            <a:ext cx="5698949" cy="34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標題及含圖表的內容版面配置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graphicFrame>
        <p:nvGraphicFramePr>
          <p:cNvPr id="6" name="內容預留位置 5" descr="群組直條圖顯示&#10;3 種數列組合圖所組成的 4 種類別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20592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目  錄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ＷＨＹ</a:t>
            </a:r>
            <a:r>
              <a:rPr lang="zh-TW" altLang="en-US" dirty="0"/>
              <a:t>　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ＨＯＷ　？</a:t>
            </a:r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r>
              <a:rPr lang="zh-TW" altLang="en-US" dirty="0" smtClean="0"/>
              <a:t>ＤＯ　ＳＯＭＥ　ＴＨＩＮＧ！</a:t>
            </a:r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r>
              <a:rPr lang="zh-TW" altLang="en-US" dirty="0" smtClean="0"/>
              <a:t>ＳＯ　ＷＨＡＴ．．．</a:t>
            </a:r>
            <a:endParaRPr lang="en-US" altLang="zh-TW" dirty="0" smtClean="0"/>
          </a:p>
          <a:p>
            <a:pPr rtl="0"/>
            <a:r>
              <a:rPr lang="zh-TW" altLang="en-US" dirty="0" smtClean="0"/>
              <a:t>ＴＨＥＮ．．．</a:t>
            </a:r>
            <a:endParaRPr lang="en-US" altLang="zh-TW" dirty="0" smtClean="0"/>
          </a:p>
          <a:p>
            <a:pPr rtl="0"/>
            <a:endParaRPr lang="en-US" altLang="zh-TW" dirty="0" smtClean="0">
              <a:ea typeface="細明體" panose="02020509000000000000" pitchFamily="49" charset="-120"/>
            </a:endParaRPr>
          </a:p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/>
              <a:t>ＳＯ　ＷＨＡＴ．．．</a:t>
            </a:r>
            <a:endParaRPr lang="en-US" altLang="zh-TW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TW" altLang="en-US" dirty="0"/>
              <a:t>資料來源、處理、資分析 </a:t>
            </a:r>
            <a:endParaRPr lang="en-US" altLang="zh-TW" dirty="0"/>
          </a:p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290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22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/>
              <a:t>ＴＨＥＮ．．．</a:t>
            </a:r>
            <a:endParaRPr lang="en-US" altLang="zh-TW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TW" altLang="en-US" dirty="0"/>
              <a:t>資料來源、處理、資分析 </a:t>
            </a:r>
            <a:endParaRPr lang="en-US" altLang="zh-TW" dirty="0"/>
          </a:p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46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含表格的兩個內容版面配置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第一個項目符號</a:t>
            </a:r>
          </a:p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第二個項目符號</a:t>
            </a:r>
          </a:p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第三個項目符號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graphicFrame>
        <p:nvGraphicFramePr>
          <p:cNvPr id="5" name="內容預留位置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52899"/>
              </p:ext>
            </p:extLst>
          </p:nvPr>
        </p:nvGraphicFramePr>
        <p:xfrm>
          <a:off x="6324600" y="1828800"/>
          <a:ext cx="4572000" cy="22987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675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類別</a:t>
                      </a:r>
                      <a:endParaRPr lang="zh-TW" altLang="en-US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群組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A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群組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B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類別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1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82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95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類別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2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76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88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類別 </a:t>
                      </a:r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3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84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dirty="0" smtClean="0"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90</a:t>
                      </a:r>
                      <a:endParaRPr lang="en-US" altLang="zh-TW" dirty="0"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標題及含 </a:t>
            </a:r>
            <a:r>
              <a:rPr lang="en-US" altLang="zh-TW" dirty="0" smtClean="0">
                <a:ea typeface="細明體" panose="02020509000000000000" pitchFamily="49" charset="-120"/>
              </a:rPr>
              <a:t>SmartArt </a:t>
            </a:r>
            <a:r>
              <a:rPr lang="zh-TW" altLang="en-US" dirty="0" smtClean="0">
                <a:ea typeface="細明體" panose="02020509000000000000" pitchFamily="49" charset="-120"/>
              </a:rPr>
              <a:t>的內容版面配置</a:t>
            </a:r>
            <a:endParaRPr lang="zh-TW" altLang="en-US" dirty="0">
              <a:ea typeface="細明體" panose="02020509000000000000" pitchFamily="49" charset="-120"/>
            </a:endParaRPr>
          </a:p>
        </p:txBody>
      </p:sp>
      <p:graphicFrame>
        <p:nvGraphicFramePr>
          <p:cNvPr id="6" name="內容預留位置 5" descr="由左至右排列，顯示 4 個步驟的基本＞形箭號流程圖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4198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ea typeface="細明體" panose="02020509000000000000" pitchFamily="49" charset="-120"/>
              </a:rPr>
              <a:t>新增投影片標題 </a:t>
            </a:r>
            <a:r>
              <a:rPr lang="en-US" altLang="zh-TW" dirty="0" smtClean="0">
                <a:ea typeface="細明體" panose="02020509000000000000" pitchFamily="49" charset="-120"/>
              </a:rPr>
              <a:t>- 3</a:t>
            </a:r>
            <a:endParaRPr lang="en-US" altLang="zh-TW" dirty="0">
              <a:ea typeface="細明體" panose="02020509000000000000" pitchFamily="49" charset="-120"/>
            </a:endParaRPr>
          </a:p>
        </p:txBody>
      </p:sp>
      <p:sp>
        <p:nvSpPr>
          <p:cNvPr id="11" name="文字預留位置 10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12" name="內容預留位置 11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13" name="文字預留位置 12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71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新增投影片標題 </a:t>
            </a:r>
            <a:r>
              <a:rPr lang="en-US" altLang="zh-TW" dirty="0" smtClean="0"/>
              <a:t>- 5</a:t>
            </a:r>
            <a:endParaRPr lang="en-US" altLang="zh-TW" dirty="0"/>
          </a:p>
        </p:txBody>
      </p:sp>
      <p:sp>
        <p:nvSpPr>
          <p:cNvPr id="5" name="內容預留位置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文字預留位置 5"/>
          <p:cNvSpPr>
            <a:spLocks noGrp="1"/>
          </p:cNvSpPr>
          <p:nvPr>
            <p:ph type="body" sz="half" idx="4294967295"/>
          </p:nvPr>
        </p:nvSpPr>
        <p:spPr>
          <a:xfrm>
            <a:off x="1295400" y="1828800"/>
            <a:ext cx="2950029" cy="4343400"/>
          </a:xfrm>
        </p:spPr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新增投影片標題 </a:t>
            </a:r>
            <a:r>
              <a:rPr lang="en-US" altLang="zh-TW" dirty="0" smtClean="0"/>
              <a:t>- 6</a:t>
            </a:r>
            <a:endParaRPr lang="en-US" altLang="zh-TW" dirty="0"/>
          </a:p>
        </p:txBody>
      </p:sp>
      <p:sp>
        <p:nvSpPr>
          <p:cNvPr id="5" name="圖片預留位置 4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/>
      </p:sp>
      <p:sp>
        <p:nvSpPr>
          <p:cNvPr id="6" name="文字預留位置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9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新增投影片標題 </a:t>
            </a:r>
            <a:r>
              <a:rPr lang="en-US" altLang="zh-TW" dirty="0"/>
              <a:t>- 7</a:t>
            </a:r>
            <a:endParaRPr lang="zh-TW" altLang="en-US" dirty="0"/>
          </a:p>
        </p:txBody>
      </p:sp>
      <p:sp>
        <p:nvSpPr>
          <p:cNvPr id="4" name="圖片預留位置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文字預留位置 4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圖片預留位置 5"/>
          <p:cNvSpPr>
            <a:spLocks noGrp="1"/>
          </p:cNvSpPr>
          <p:nvPr>
            <p:ph type="pic" idx="13"/>
          </p:nvPr>
        </p:nvSpPr>
        <p:spPr/>
      </p:sp>
      <p:sp>
        <p:nvSpPr>
          <p:cNvPr id="11" name="文字預留位置 10"/>
          <p:cNvSpPr>
            <a:spLocks noGrp="1"/>
          </p:cNvSpPr>
          <p:nvPr>
            <p:ph type="body" sz="half" idx="14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8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 smtClean="0"/>
              <a:t>ＷＨＹ？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29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 smtClean="0"/>
              <a:t>ＷＨＹ？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上班族 午餐 吃得好不好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r>
              <a:rPr lang="zh-TW" altLang="en-US" dirty="0" smtClean="0"/>
              <a:t>便宜的不好吃 ， 好吃的</a:t>
            </a:r>
            <a:r>
              <a:rPr lang="zh-TW" altLang="en-US" dirty="0"/>
              <a:t>不</a:t>
            </a:r>
            <a:r>
              <a:rPr lang="zh-TW" altLang="en-US" dirty="0" smtClean="0"/>
              <a:t>便宜</a:t>
            </a:r>
            <a:r>
              <a:rPr lang="zh-TW" altLang="en-US" dirty="0"/>
              <a:t>！</a:t>
            </a:r>
            <a:endParaRPr lang="en-US" altLang="zh-TW" dirty="0" smtClean="0"/>
          </a:p>
          <a:p>
            <a:r>
              <a:rPr lang="zh-TW" altLang="en-US" dirty="0" smtClean="0"/>
              <a:t>沒錢，沒幸福感</a:t>
            </a:r>
            <a:r>
              <a:rPr lang="en-US" altLang="zh-TW" dirty="0"/>
              <a:t> 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如何找回幸福感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外財</a:t>
            </a:r>
            <a:r>
              <a:rPr lang="en-US" altLang="zh-TW" dirty="0" smtClean="0"/>
              <a:t>-</a:t>
            </a:r>
            <a:r>
              <a:rPr lang="zh-TW" altLang="en-US" dirty="0" smtClean="0"/>
              <a:t>機會小．．．</a:t>
            </a:r>
            <a:endParaRPr lang="en-US" altLang="zh-TW" dirty="0" smtClean="0"/>
          </a:p>
          <a:p>
            <a:r>
              <a:rPr lang="zh-TW" altLang="en-US" dirty="0" smtClean="0"/>
              <a:t>加薪</a:t>
            </a:r>
            <a:r>
              <a:rPr lang="en-US" altLang="zh-TW" dirty="0" smtClean="0"/>
              <a:t>-</a:t>
            </a:r>
            <a:r>
              <a:rPr lang="zh-TW" altLang="en-US" dirty="0" smtClean="0"/>
              <a:t>想太多．．．</a:t>
            </a:r>
            <a:endParaRPr lang="en-US" altLang="zh-TW" dirty="0" smtClean="0"/>
          </a:p>
          <a:p>
            <a:r>
              <a:rPr lang="zh-TW" altLang="en-US" dirty="0" smtClean="0"/>
              <a:t>那怎麼辦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3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7090954" cy="2560320"/>
          </a:xfrm>
        </p:spPr>
        <p:txBody>
          <a:bodyPr rtlCol="0"/>
          <a:lstStyle/>
          <a:p>
            <a:r>
              <a:rPr lang="zh-TW" altLang="en-US" dirty="0"/>
              <a:t>ＤＯ　ＳＯＭＥ　ＴＨＩＮＧ！</a:t>
            </a:r>
            <a:endParaRPr lang="en-US" altLang="zh-TW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TW" altLang="en-US" dirty="0"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375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ＤＯ　ＳＯＭＥ　ＴＨＩＮＧ！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找資料</a:t>
            </a:r>
            <a:endParaRPr lang="en-US" altLang="zh-TW" dirty="0" smtClean="0"/>
          </a:p>
          <a:p>
            <a:r>
              <a:rPr lang="zh-TW" altLang="en-US" dirty="0" smtClean="0"/>
              <a:t>分析</a:t>
            </a:r>
            <a:endParaRPr lang="en-US" altLang="zh-TW" dirty="0" smtClean="0"/>
          </a:p>
          <a:p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得出結果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5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自我紀錄－約６年資料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03" y="2253343"/>
            <a:ext cx="2169568" cy="44591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9" y="2250642"/>
            <a:ext cx="2178994" cy="4478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95" y="2263261"/>
            <a:ext cx="2172854" cy="44659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49" y="2267980"/>
            <a:ext cx="2175108" cy="44705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437" y="2263261"/>
            <a:ext cx="2177404" cy="44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2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原始資料處理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" y="2425428"/>
            <a:ext cx="1784593" cy="40886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383" y="2424430"/>
            <a:ext cx="5104448" cy="408967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177642" y="3439170"/>
            <a:ext cx="2337237" cy="867933"/>
            <a:chOff x="1101734" y="150972"/>
            <a:chExt cx="2592511" cy="1037004"/>
          </a:xfrm>
        </p:grpSpPr>
        <p:sp>
          <p:nvSpPr>
            <p:cNvPr id="7" name="＞形箭號 6" title="Step 1 title"/>
            <p:cNvSpPr/>
            <p:nvPr/>
          </p:nvSpPr>
          <p:spPr>
            <a:xfrm>
              <a:off x="1101734" y="150972"/>
              <a:ext cx="2592511" cy="1037004"/>
            </a:xfrm>
            <a:prstGeom prst="chevron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＞形箭號 4"/>
            <p:cNvSpPr txBox="1"/>
            <p:nvPr/>
          </p:nvSpPr>
          <p:spPr>
            <a:xfrm>
              <a:off x="1620236" y="150972"/>
              <a:ext cx="1555507" cy="10370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16" tIns="41339" rIns="41339" bIns="41339" numCol="1" spcCol="1270" rtlCol="0" anchor="ctr" anchorCtr="0">
              <a:noAutofit/>
            </a:bodyPr>
            <a:lstStyle/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透過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Python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轉換</a:t>
              </a:r>
              <a:endParaRPr lang="en-US" altLang="zh-TW" sz="1200" dirty="0" smtClean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  <a:p>
              <a:pPr lvl="0" algn="ctr" defTabSz="1377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轉成</a:t>
              </a:r>
              <a:r>
                <a:rPr lang="en-US" altLang="zh-TW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TXT/CSV</a:t>
              </a:r>
              <a:r>
                <a:rPr lang="zh-TW" altLang="en-US" sz="1200" dirty="0" smtClean="0">
                  <a:latin typeface="細明體" panose="02020509000000000000" pitchFamily="49" charset="-120"/>
                  <a:ea typeface="細明體" panose="02020509000000000000" pitchFamily="49" charset="-120"/>
                </a:rPr>
                <a:t>格</a:t>
              </a:r>
              <a:r>
                <a:rPr lang="zh-TW" altLang="en-US" sz="1200" dirty="0">
                  <a:latin typeface="細明體" panose="02020509000000000000" pitchFamily="49" charset="-120"/>
                  <a:ea typeface="細明體" panose="02020509000000000000" pitchFamily="49" charset="-120"/>
                </a:rPr>
                <a:t>式</a:t>
              </a:r>
              <a:endParaRPr lang="zh-tw" sz="1200" kern="1200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132" y="2424430"/>
            <a:ext cx="1901178" cy="4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原始資料處理</a:t>
            </a:r>
            <a:r>
              <a:rPr lang="en-US" altLang="zh-TW" dirty="0" smtClean="0"/>
              <a:t>-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9" y="2495005"/>
            <a:ext cx="5738533" cy="38666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24" y="2496623"/>
            <a:ext cx="5763577" cy="38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銷售方向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8_TF03431374.potx" id="{F0EBC986-451C-4B17-90C8-F1989F871348}" vid="{AFE7C668-3806-4FCC-812E-F2C994D1BAA9}"/>
    </a:ext>
  </a:extLst>
</a:theme>
</file>

<file path=ppt/theme/theme2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商務方向簡報 (寬螢幕)</Template>
  <TotalTime>846</TotalTime>
  <Words>441</Words>
  <Application>Microsoft Office PowerPoint</Application>
  <PresentationFormat>寬螢幕</PresentationFormat>
  <Paragraphs>96</Paragraphs>
  <Slides>29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細明體</vt:lpstr>
      <vt:lpstr>Arial</vt:lpstr>
      <vt:lpstr>Book Antiqua</vt:lpstr>
      <vt:lpstr>銷售方向 16X9</vt:lpstr>
      <vt:lpstr>午餐 與 幸福感 的距離</vt:lpstr>
      <vt:lpstr>目  錄</vt:lpstr>
      <vt:lpstr>ＷＨＹ？</vt:lpstr>
      <vt:lpstr> ＷＨＹ？</vt:lpstr>
      <vt:lpstr>ＤＯ　ＳＯＭＥ　ＴＨＩＮＧ！</vt:lpstr>
      <vt:lpstr>ＤＯ　ＳＯＭＥ　ＴＨＩＮＧ！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找資料</vt:lpstr>
      <vt:lpstr>標題及含圖表的內容版面配置</vt:lpstr>
      <vt:lpstr>ＳＯ　ＷＨＡＴ．．．</vt:lpstr>
      <vt:lpstr>PowerPoint 簡報</vt:lpstr>
      <vt:lpstr>ＴＨＥＮ．．．</vt:lpstr>
      <vt:lpstr>PowerPoint 簡報</vt:lpstr>
      <vt:lpstr>含表格的兩個內容版面配置</vt:lpstr>
      <vt:lpstr>標題及含 SmartArt 的內容版面配置</vt:lpstr>
      <vt:lpstr>新增投影片標題 - 3</vt:lpstr>
      <vt:lpstr>新增投影片標題 - 5</vt:lpstr>
      <vt:lpstr>新增投影片標題 - 6</vt:lpstr>
      <vt:lpstr>新增投影片標題 - 7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上班族 午餐</dc:title>
  <dc:creator>Jackie</dc:creator>
  <cp:lastModifiedBy>Jackie</cp:lastModifiedBy>
  <cp:revision>22</cp:revision>
  <dcterms:created xsi:type="dcterms:W3CDTF">2020-07-02T03:33:59Z</dcterms:created>
  <dcterms:modified xsi:type="dcterms:W3CDTF">2020-07-03T08:53:39Z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